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7e2d5fcb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7e2d5fcb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e2d5fcb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e2d5fcb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7e2d5fcb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7e2d5fcb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7e2d5fcb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7e2d5fcb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7e2d5fcb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7e2d5fcb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7e2d5fcb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7e2d5fcb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7e2d5fcb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7e2d5fcb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7e2d5fcb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7e2d5fcb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 Simulator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Goldstein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427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4240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Training data was collected by driving 5 laps around the track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Images were taken from 3 camera angles (left, right, center)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Simultaneously, steering angle was collected at 14 data points per second.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950" y="1265521"/>
            <a:ext cx="4108425" cy="30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Steering angles from training data show highest frequency at angle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is because car is almost entirely moving straight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Additionally, steering shows </a:t>
            </a:r>
            <a:r>
              <a:rPr lang="en"/>
              <a:t>significant</a:t>
            </a:r>
            <a:r>
              <a:rPr lang="en"/>
              <a:t> frequency at -1.5, 1.5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I used a joystick instead of a keyboard, data would likely transition more smoothly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000" y="1609288"/>
            <a:ext cx="4267050" cy="32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have consistent and </a:t>
            </a:r>
            <a:r>
              <a:rPr lang="en"/>
              <a:t>readable data for the neural network, images were: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Reshaped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Color Converted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Gaussian Blurred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Augmented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00" y="1787075"/>
            <a:ext cx="4267050" cy="2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Processed images get passed through Convolutional Neural Network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Difference is taken between predicted steering command and desired steering command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Error is </a:t>
            </a:r>
            <a:r>
              <a:rPr lang="en"/>
              <a:t>back propagated</a:t>
            </a:r>
            <a:r>
              <a:rPr lang="en"/>
              <a:t> into neural net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00538"/>
            <a:ext cx="4267047" cy="181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4003500"/>
            <a:ext cx="75477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Model predictions show </a:t>
            </a:r>
            <a:r>
              <a:rPr lang="en"/>
              <a:t>continuous</a:t>
            </a:r>
            <a:r>
              <a:rPr lang="en"/>
              <a:t> distribution of steering angles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target dataset is closer to </a:t>
            </a:r>
            <a:r>
              <a:rPr lang="en"/>
              <a:t>categorical</a:t>
            </a:r>
            <a:r>
              <a:rPr lang="en"/>
              <a:t> data with 3 frequent steering angles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00" y="1823650"/>
            <a:ext cx="6112002" cy="20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</a:t>
            </a:r>
            <a:r>
              <a:rPr lang="en"/>
              <a:t>found</a:t>
            </a:r>
            <a:r>
              <a:rPr lang="en"/>
              <a:t> that the model performed best at around 5 epochs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yielded a model accuracy on the training data of approximately 40%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is unlikely that this model will perform better than the baseline model of the car maintaining constant zero degree steering angle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450" y="1609288"/>
            <a:ext cx="4267050" cy="32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Model loss was </a:t>
            </a:r>
            <a:r>
              <a:rPr lang="en"/>
              <a:t>calculated</a:t>
            </a:r>
            <a:r>
              <a:rPr lang="en"/>
              <a:t> using mean squared error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Although model had low accuracy, the loss suggested successful model predictions at around 4 epochs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609288"/>
            <a:ext cx="4267050" cy="32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699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poorly performing model is likely due to a lack of training and validation data</a:t>
            </a:r>
            <a:endParaRPr/>
          </a:p>
          <a:p>
            <a:pPr indent="-30495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Collecting the data using a keyboard instead of a joystick likely skewed the training data</a:t>
            </a:r>
            <a:endParaRPr/>
          </a:p>
          <a:p>
            <a:pPr indent="-30495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Although model metrics are a reasonable way to </a:t>
            </a:r>
            <a:r>
              <a:rPr lang="en"/>
              <a:t>initially</a:t>
            </a:r>
            <a:r>
              <a:rPr lang="en"/>
              <a:t> assess the model, real world testing is necessary to truly verify the results</a:t>
            </a:r>
            <a:endParaRPr/>
          </a:p>
          <a:p>
            <a:pPr indent="-30495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Real testing </a:t>
            </a:r>
            <a:r>
              <a:rPr lang="en"/>
              <a:t>will</a:t>
            </a:r>
            <a:r>
              <a:rPr lang="en"/>
              <a:t> be done by running the trained model back in the autonomous simulator to verify that the vehicle can successfully drive around an unseen track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